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3" d="100"/>
          <a:sy n="83" d="100"/>
        </p:scale>
        <p:origin x="658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20605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480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33914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9182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8449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7944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3701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346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048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5671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2825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82B5A9-DB8D-43DC-B838-82DA8FD542B5}" type="datetimeFigureOut">
              <a:rPr lang="en-US" smtClean="0"/>
              <a:t>1/8/2018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C2FFCD-8751-48C6-9C74-BA9CC33484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91104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Time lapse photo collection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M. Ali Yousuf</a:t>
            </a:r>
          </a:p>
          <a:p>
            <a:r>
              <a:rPr lang="en-US" dirty="0" smtClean="0"/>
              <a:t>All images copyrights to its owners</a:t>
            </a:r>
          </a:p>
          <a:p>
            <a:r>
              <a:rPr lang="en-US" dirty="0" smtClean="0"/>
              <a:t>Collected using Google </a:t>
            </a:r>
            <a:r>
              <a:rPr lang="en-US" dirty="0" smtClean="0"/>
              <a:t>search: </a:t>
            </a:r>
            <a:r>
              <a:rPr lang="en-US" dirty="0" smtClean="0"/>
              <a:t>“sports </a:t>
            </a:r>
            <a:r>
              <a:rPr lang="en-US" dirty="0" smtClean="0"/>
              <a:t>time </a:t>
            </a:r>
            <a:r>
              <a:rPr lang="en-US" dirty="0" smtClean="0"/>
              <a:t>lapse”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72443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8330" r="28924"/>
          <a:stretch/>
        </p:blipFill>
        <p:spPr>
          <a:xfrm>
            <a:off x="3574472" y="0"/>
            <a:ext cx="4536375" cy="538202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59876" y="5872786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smtClean="0"/>
              <a:t>https://www.sportpartner.co.uk/blog/learning-how-to-time-your-serve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21640111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4852" y="286243"/>
            <a:ext cx="7687146" cy="5140779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00425" y="5967789"/>
            <a:ext cx="6096000" cy="33855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600" dirty="0" smtClean="0"/>
              <a:t>http://www.alamy.com/stock-photo/tennis-ball-time-lapse.html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1886954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3938" y="166254"/>
            <a:ext cx="5889171" cy="588917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37390" y="6284417"/>
            <a:ext cx="6062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https://www.pinterest.com/beakymcgee/time-lapse-photos/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41252816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6236" y="166502"/>
            <a:ext cx="3023878" cy="597942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3037390" y="6284417"/>
            <a:ext cx="6062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/>
              <a:t>https://www.pinterest.com/beakymcgee/time-lapse-photos/</a:t>
            </a:r>
            <a:endParaRPr lang="en-US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7678" y="166501"/>
            <a:ext cx="3998026" cy="59970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15694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798" y="0"/>
            <a:ext cx="10307782" cy="687944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95500" y="6543381"/>
            <a:ext cx="712915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400" dirty="0" smtClean="0"/>
              <a:t>http://www.pxleyes.com/blog/2012/03/50-brilliant-examples-of-sequence-photography/</a:t>
            </a:r>
            <a:endParaRPr lang="en-US" sz="1400" dirty="0"/>
          </a:p>
        </p:txBody>
      </p:sp>
      <p:sp>
        <p:nvSpPr>
          <p:cNvPr id="4" name="TextBox 3"/>
          <p:cNvSpPr txBox="1"/>
          <p:nvPr/>
        </p:nvSpPr>
        <p:spPr>
          <a:xfrm>
            <a:off x="1413164" y="6491263"/>
            <a:ext cx="18110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Many more here: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6033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ttps://foliofox.files.wordpress.com/2011/09/roahdh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4344" y="408235"/>
            <a:ext cx="10306586" cy="498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3239702" y="5726277"/>
            <a:ext cx="551586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smtClean="0"/>
              <a:t>https://foliofox.files.wordpress.com/2011/09/roahdh.jpg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2006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0080" y="372032"/>
            <a:ext cx="9421462" cy="5695063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247407" y="6256938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http://abduzeedo.com/node/74482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55175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8773" y="472580"/>
            <a:ext cx="10477995" cy="382010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84669" y="4631376"/>
            <a:ext cx="7666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https://www.prodad.com/Slowmotion-Timelapse/ReSpeedr-V1-29772,l-us.html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75013" y="5617029"/>
            <a:ext cx="11394851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Note: They also have a software (free trial): </a:t>
            </a:r>
            <a:r>
              <a:rPr lang="en-US" dirty="0" err="1" smtClean="0"/>
              <a:t>proDAD</a:t>
            </a:r>
            <a:r>
              <a:rPr lang="en-US" dirty="0" smtClean="0"/>
              <a:t> </a:t>
            </a:r>
            <a:r>
              <a:rPr lang="en-US" dirty="0" err="1"/>
              <a:t>ReSpeedr</a:t>
            </a:r>
            <a:r>
              <a:rPr lang="en-US" dirty="0"/>
              <a:t> V1: The Ultimate Super Slow-motion &amp; Time-lapse Video </a:t>
            </a:r>
            <a:endParaRPr lang="en-US" dirty="0" smtClean="0"/>
          </a:p>
          <a:p>
            <a:r>
              <a:rPr lang="en-US" dirty="0" smtClean="0"/>
              <a:t>Producer </a:t>
            </a:r>
            <a:r>
              <a:rPr lang="en-US" dirty="0"/>
              <a:t>Create stunning time-lapse and </a:t>
            </a:r>
            <a:r>
              <a:rPr lang="en-US" dirty="0" smtClean="0"/>
              <a:t>super </a:t>
            </a:r>
            <a:r>
              <a:rPr lang="en-US" dirty="0"/>
              <a:t>slow-motion sequences. Professional grade results without the </a:t>
            </a:r>
            <a:endParaRPr lang="en-US" dirty="0" smtClean="0"/>
          </a:p>
          <a:p>
            <a:r>
              <a:rPr lang="en-US" dirty="0" smtClean="0"/>
              <a:t>professional </a:t>
            </a:r>
            <a:r>
              <a:rPr lang="en-US" dirty="0"/>
              <a:t>price tag</a:t>
            </a:r>
            <a:r>
              <a:rPr lang="en-US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42546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0895" y="199283"/>
            <a:ext cx="4457700" cy="520065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700895" y="6008914"/>
            <a:ext cx="53035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https://www.pinterest.com/pin/95420085828385619/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9578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96601" y="422104"/>
            <a:ext cx="8198798" cy="536746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852550" y="6098415"/>
            <a:ext cx="998714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http://www.justjaredjr.com/photo-gallery/480360/us-olympics-gymnastics-women-2012-04/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09428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6588" y="169965"/>
            <a:ext cx="7353671" cy="561553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988623" y="592028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http://dailyurbanculture.com/awesome-60-different-clips-of-time-lapse-video-of-pool-skater/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91327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4727" y="217157"/>
            <a:ext cx="9375570" cy="5215161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094512" y="575403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 smtClean="0"/>
              <a:t>http://americanhistory.si.edu/blog/2012/02/snowboarding-shreds-into-the-smithsonian.html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580247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8810" y="170398"/>
            <a:ext cx="9192738" cy="5783013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3257179" y="6078808"/>
            <a:ext cx="6096000" cy="60016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sz="1100" dirty="0" smtClean="0"/>
              <a:t>https://www.google.com/url?sa=i&amp;rct=j&amp;q=&amp;esrc=s&amp;source=images&amp;cd=&amp;cad=rja&amp;uact=8&amp;ved=0ahUKEwj5lqfApYfYAhXhhOAKHQOcDoEQjRwIBw&amp;url=http%3A%2F%2Fwww.gettyimages.com%2Fphotos%2Fsports-time-lapse&amp;psig=AOvVaw26WISOGGZ0rioC0oVJLXQN&amp;ust=1513261992729938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95705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69</TotalTime>
  <Words>117</Words>
  <Application>Microsoft Office PowerPoint</Application>
  <PresentationFormat>Widescreen</PresentationFormat>
  <Paragraphs>21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Time lapse photo collection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Johns Hopkins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 lapse photo collection</dc:title>
  <dc:creator>Ali Ali Yousuf</dc:creator>
  <cp:lastModifiedBy>Ali Ali Yousuf</cp:lastModifiedBy>
  <cp:revision>18</cp:revision>
  <dcterms:created xsi:type="dcterms:W3CDTF">2017-12-13T14:36:03Z</dcterms:created>
  <dcterms:modified xsi:type="dcterms:W3CDTF">2018-01-08T20:32:34Z</dcterms:modified>
</cp:coreProperties>
</file>

<file path=docProps/thumbnail.jpeg>
</file>